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2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138" y="3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9f7847b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9f7847b1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9f7847b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9f7847b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9f7847b1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69f7847b1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9f7847b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69f7847b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9f7847b1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69f7847b1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9f7847b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9f7847b1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9f7847b1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69f7847b1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9f7847b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69f7847b1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9f7847b1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69f7847b1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69f7847b1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69f7847b1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8e0c7f72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8e0c7f72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69f7847b1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69f7847b1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9f7847b1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69f7847b1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69f7847b1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69f7847b1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9f7847b1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69f7847b1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69f7847b1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69f7847b1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69f7847b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69f7847b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9f7847b1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69f7847b1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69f7847b1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69f7847b1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69f7847b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269f7847b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69f7847b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69f7847b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69f7847b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69f7847b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69f7847b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69f7847b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9f7847b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9f7847b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9f7847b1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69f7847b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9f7847b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69f7847b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 sz="30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</a:defRPr>
            </a:lvl1pPr>
            <a:lvl2pPr lvl="1" algn="r">
              <a:buNone/>
              <a:defRPr sz="1300">
                <a:solidFill>
                  <a:schemeClr val="dk1"/>
                </a:solidFill>
              </a:defRPr>
            </a:lvl2pPr>
            <a:lvl3pPr lvl="2" algn="r">
              <a:buNone/>
              <a:defRPr sz="1300">
                <a:solidFill>
                  <a:schemeClr val="dk1"/>
                </a:solidFill>
              </a:defRPr>
            </a:lvl3pPr>
            <a:lvl4pPr lvl="3" algn="r">
              <a:buNone/>
              <a:defRPr sz="1300">
                <a:solidFill>
                  <a:schemeClr val="dk1"/>
                </a:solidFill>
              </a:defRPr>
            </a:lvl4pPr>
            <a:lvl5pPr lvl="4" algn="r">
              <a:buNone/>
              <a:defRPr sz="1300">
                <a:solidFill>
                  <a:schemeClr val="dk1"/>
                </a:solidFill>
              </a:defRPr>
            </a:lvl5pPr>
            <a:lvl6pPr lvl="5" algn="r">
              <a:buNone/>
              <a:defRPr sz="1300">
                <a:solidFill>
                  <a:schemeClr val="dk1"/>
                </a:solidFill>
              </a:defRPr>
            </a:lvl6pPr>
            <a:lvl7pPr lvl="6" algn="r">
              <a:buNone/>
              <a:defRPr sz="1300">
                <a:solidFill>
                  <a:schemeClr val="dk1"/>
                </a:solidFill>
              </a:defRPr>
            </a:lvl7pPr>
            <a:lvl8pPr lvl="7" algn="r">
              <a:buNone/>
              <a:defRPr sz="1300">
                <a:solidFill>
                  <a:schemeClr val="dk1"/>
                </a:solidFill>
              </a:defRPr>
            </a:lvl8pPr>
            <a:lvl9pPr lvl="8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tvault-my.sharepoint.com/:v:/g/personal/ppatel480_gatech_edu/EVIV8Uic0JxAtXIKnOhmp8MBQ1HBhuhdJouJvdaynECB0g?e=IenWsk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tvault-my.sharepoint.com/:v:/g/personal/ppatel480_gatech_edu/EUH_dJ-cWwpOuw7JiAbckcIBBVe-HpQ8nnw3knX9lFnWtQ?e=n5yggC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tvault-my.sharepoint.com/:v:/g/personal/ppatel480_gatech_edu/ERduLiGT60VNjjQeCiGokk0BQ9XPwCpzQovOIeki_LtkCg?e=f53Ti8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tvault-my.sharepoint.com/:v:/g/personal/ppatel480_gatech_edu/EdzV6zCSmtdPt276kssFnswBBv3EFIJJIhMoyR82Xd2emA?e=pJInr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gtvault-my.sharepoint.com/:v:/g/personal/ppatel480_gatech_edu/EdzV6zCSmtdPt276kssFnswBBv3EFIJJIhMoyR82Xd2emA?e=0zzzw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tvault-my.sharepoint.com/:v:/g/personal/ppatel480_gatech_edu/ERq1WMFJ4KtFvT9U5WAuzDUBTG4sOtZujYhiV9l1JtE3lw?e=rY0Vyv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tvault-my.sharepoint.com/:v:/g/personal/ppatel480_gatech_edu/EcXCHNRhzKJPjWBr4DlAuXUB6NwhgqUqiWjXCArmehi-sQ?e=DZNClB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tvault-my.sharepoint.com/:v:/g/personal/ppatel480_gatech_edu/ESNcNG0bp81Nq4jLIz_NyiABQ3fZADDXA0-DJQgoen0raw?e=4eNTNd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tvault-my.sharepoint.com/:v:/g/personal/ppatel480_gatech_edu/ET_sbGl4Z7FOk130AM3mSLcBOhpvDI9G0mK1U0HrhsZhlQ?e=uUV60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tvault-my.sharepoint.com/:v:/g/personal/ppatel480_gatech_edu/EeA1JukijJpKn8Suzkf9nhsBvUERmEvJGnukq6jttehelg?e=CfF8Lr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mallpdf.com/compress-pd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ctrTitle"/>
          </p:nvPr>
        </p:nvSpPr>
        <p:spPr>
          <a:xfrm>
            <a:off x="685800" y="265900"/>
            <a:ext cx="7772400" cy="24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Computer Vision </a:t>
            </a:r>
            <a:endParaRPr sz="3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/>
              <a:t>FALL 2020</a:t>
            </a:r>
            <a:endParaRPr sz="3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Problem Set #3</a:t>
            </a:r>
            <a:endParaRPr sz="3600" dirty="0"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685800" y="3042499"/>
            <a:ext cx="7772400" cy="1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Parin Patel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pptal480@gatech.edu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" name="Google Shape;42;p9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  <a:endParaRPr sz="1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4: Markers in Video (cont.) </a:t>
            </a:r>
            <a:endParaRPr/>
          </a:p>
        </p:txBody>
      </p:sp>
      <p:sp>
        <p:nvSpPr>
          <p:cNvPr id="122" name="Google Shape;122;p18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246350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ps3-4-a-3</a:t>
            </a: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5109329" y="1320500"/>
            <a:ext cx="3843196" cy="3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FF"/>
                </a:solidFill>
              </a:rPr>
              <a:t>Youtube / Dropbox / etc. link:</a:t>
            </a:r>
            <a:endParaRPr dirty="0">
              <a:solidFill>
                <a:srgbClr val="0000FF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hlinkClick r:id="rId3"/>
              </a:rPr>
              <a:t>https://gtvault-my.sharepoint.com/:v:/g/personal/ppatel480_gatech_edu/EVIV8Uic0JxAtXIKnOhmp8MBQ1HBhuhdJouJvdaynECB0g?e=IenWsk</a:t>
            </a:r>
            <a:endParaRPr lang="en-US" dirty="0">
              <a:solidFill>
                <a:schemeClr val="dk1"/>
              </a:solidFill>
            </a:endParaRPr>
          </a:p>
          <a:p>
            <a:pPr lvl="0">
              <a:lnSpc>
                <a:spcPct val="115000"/>
              </a:lnSpc>
            </a:pPr>
            <a:endParaRPr lang="en-US" dirty="0">
              <a:solidFill>
                <a:schemeClr val="dk1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</a:rPr>
              <a:t>Short Link : </a:t>
            </a:r>
            <a:r>
              <a:rPr lang="en-US" dirty="0">
                <a:solidFill>
                  <a:schemeClr val="dk1"/>
                </a:solidFill>
                <a:hlinkClick r:id="rId3"/>
              </a:rPr>
              <a:t>Here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70C411-D369-4B6D-99F9-DDB50B584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78" y="1715848"/>
            <a:ext cx="4063698" cy="22858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4: Markers in Video (cont.) </a:t>
            </a:r>
            <a:endParaRPr/>
          </a:p>
        </p:txBody>
      </p:sp>
      <p:sp>
        <p:nvSpPr>
          <p:cNvPr id="131" name="Google Shape;131;p19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246350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ps3-4-a-4</a:t>
            </a:r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4852550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ps3-4-a-5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C774B2-DE7A-468E-90A0-C4CCFE37C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27" y="1682874"/>
            <a:ext cx="3983349" cy="2240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E35888-2B50-47E9-9FFF-76061370E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505" y="1682874"/>
            <a:ext cx="3868132" cy="21758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4: Markers in Video (cont.) </a:t>
            </a:r>
            <a:endParaRPr/>
          </a:p>
        </p:txBody>
      </p:sp>
      <p:sp>
        <p:nvSpPr>
          <p:cNvPr id="141" name="Google Shape;141;p20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246475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ps3-4-a-6</a:t>
            </a:r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4633725" y="1320500"/>
            <a:ext cx="4318800" cy="3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FF"/>
                </a:solidFill>
              </a:rPr>
              <a:t>Youtube / Dropbox / etc. link:</a:t>
            </a:r>
            <a:endParaRPr dirty="0">
              <a:solidFill>
                <a:srgbClr val="0000FF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hlinkClick r:id="rId3"/>
              </a:rPr>
              <a:t>https://gtvault-my.sharepoint.com/:v:/g/personal/ppatel480_gatech_edu/EUH_dJ-cWwpOuw7JiAbckcIBBVe-HpQ8nnw3knX9lFnWtQ?e=n5yggC</a:t>
            </a:r>
            <a:endParaRPr lang="en-US" dirty="0">
              <a:solidFill>
                <a:schemeClr val="dk1"/>
              </a:solidFill>
            </a:endParaRPr>
          </a:p>
          <a:p>
            <a:pPr lvl="0">
              <a:lnSpc>
                <a:spcPct val="115000"/>
              </a:lnSpc>
            </a:pPr>
            <a:endParaRPr lang="en-US" dirty="0">
              <a:solidFill>
                <a:schemeClr val="dk1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</a:rPr>
              <a:t>Short Link : </a:t>
            </a:r>
            <a:r>
              <a:rPr lang="en-US" dirty="0">
                <a:solidFill>
                  <a:schemeClr val="dk1"/>
                </a:solidFill>
                <a:hlinkClick r:id="rId3"/>
              </a:rPr>
              <a:t>Here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05BC55-7034-48DC-A383-04438E331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93" y="1767526"/>
            <a:ext cx="4071637" cy="22902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4: Markers in Video </a:t>
            </a: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246525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ps3-4-b-1</a:t>
            </a: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4852550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ps3-4-b-2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D0934-F162-43A8-9998-5023DE712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91" y="1767525"/>
            <a:ext cx="3878910" cy="2181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717730-9315-4E7D-B2A7-A553E3FB3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672" y="1767525"/>
            <a:ext cx="4025246" cy="22642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4: Markers in Video (cont.) </a:t>
            </a:r>
            <a:endParaRPr/>
          </a:p>
        </p:txBody>
      </p:sp>
      <p:sp>
        <p:nvSpPr>
          <p:cNvPr id="160" name="Google Shape;160;p22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246350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ps3-4-b-3</a:t>
            </a:r>
            <a:endParaRPr/>
          </a:p>
        </p:txBody>
      </p:sp>
      <p:sp>
        <p:nvSpPr>
          <p:cNvPr id="163" name="Google Shape;163;p22"/>
          <p:cNvSpPr txBox="1"/>
          <p:nvPr/>
        </p:nvSpPr>
        <p:spPr>
          <a:xfrm>
            <a:off x="4633725" y="1320500"/>
            <a:ext cx="4318800" cy="3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FF"/>
                </a:solidFill>
              </a:rPr>
              <a:t>Youtube / Dropbox / etc. link:</a:t>
            </a:r>
            <a:endParaRPr dirty="0">
              <a:solidFill>
                <a:srgbClr val="0000FF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hlinkClick r:id="rId3"/>
              </a:rPr>
              <a:t>https://gtvault-my.sharepoint.com/:v:/g/personal/ppatel480_gatech_edu/ERduLiGT60VNjjQeCiGokk0BQ9XPwCpzQovOIeki_LtkCg?e=f53Ti8</a:t>
            </a:r>
            <a:endParaRPr lang="en-US" dirty="0">
              <a:solidFill>
                <a:schemeClr val="dk1"/>
              </a:solidFill>
            </a:endParaRPr>
          </a:p>
          <a:p>
            <a:pPr lvl="0">
              <a:lnSpc>
                <a:spcPct val="115000"/>
              </a:lnSpc>
            </a:pPr>
            <a:endParaRPr lang="en-US" dirty="0">
              <a:solidFill>
                <a:schemeClr val="dk1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</a:rPr>
              <a:t>Short Link : </a:t>
            </a:r>
            <a:r>
              <a:rPr lang="en-US" dirty="0">
                <a:solidFill>
                  <a:schemeClr val="dk1"/>
                </a:solidFill>
                <a:hlinkClick r:id="rId3"/>
              </a:rPr>
              <a:t>Here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ECA46-B784-4E2E-A983-643E64CB8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79" y="1861794"/>
            <a:ext cx="3846135" cy="216345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4: Markers in Video (cont.) </a:t>
            </a:r>
            <a:endParaRPr/>
          </a:p>
        </p:txBody>
      </p:sp>
      <p:sp>
        <p:nvSpPr>
          <p:cNvPr id="169" name="Google Shape;169;p23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246350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ps3-4-b-4</a:t>
            </a:r>
            <a:endParaRPr/>
          </a:p>
        </p:txBody>
      </p:sp>
      <p:sp>
        <p:nvSpPr>
          <p:cNvPr id="173" name="Google Shape;173;p23"/>
          <p:cNvSpPr txBox="1"/>
          <p:nvPr/>
        </p:nvSpPr>
        <p:spPr>
          <a:xfrm>
            <a:off x="4852550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ps3-4-b-5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C018FF-725A-4AD3-8D30-69A2AF334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47" y="1626124"/>
            <a:ext cx="4185653" cy="2354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79E431-1DA4-4A90-9D65-9AA744B75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956" y="1626124"/>
            <a:ext cx="4047241" cy="227657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4: Markers in Video (cont.) </a:t>
            </a:r>
            <a:endParaRPr/>
          </a:p>
        </p:txBody>
      </p:sp>
      <p:sp>
        <p:nvSpPr>
          <p:cNvPr id="179" name="Google Shape;179;p24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246350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ps3-4-b-6</a:t>
            </a:r>
            <a:endParaRPr/>
          </a:p>
        </p:txBody>
      </p:sp>
      <p:sp>
        <p:nvSpPr>
          <p:cNvPr id="182" name="Google Shape;182;p24"/>
          <p:cNvSpPr txBox="1"/>
          <p:nvPr/>
        </p:nvSpPr>
        <p:spPr>
          <a:xfrm>
            <a:off x="4633725" y="1320500"/>
            <a:ext cx="4318800" cy="3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FF"/>
                </a:solidFill>
              </a:rPr>
              <a:t>Youtube / Dropbox / etc. link:</a:t>
            </a:r>
            <a:endParaRPr dirty="0">
              <a:solidFill>
                <a:srgbClr val="0000FF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hlinkClick r:id="rId3"/>
              </a:rPr>
              <a:t>https://gtvault-my.sharepoint.com/:v:/g/personal/ppatel480_gatech_edu/EdzV6zCSmtdPt276kssFnswBBv3EFIJJIhMoyR82Xd2emA?e=pJInrs</a:t>
            </a:r>
            <a:endParaRPr lang="en-US" dirty="0">
              <a:solidFill>
                <a:schemeClr val="dk1"/>
              </a:solidFill>
            </a:endParaRPr>
          </a:p>
          <a:p>
            <a:pPr lvl="0">
              <a:lnSpc>
                <a:spcPct val="115000"/>
              </a:lnSpc>
            </a:pPr>
            <a:endParaRPr lang="en-US" dirty="0">
              <a:solidFill>
                <a:schemeClr val="dk1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</a:rPr>
              <a:t>Short link : </a:t>
            </a:r>
            <a:r>
              <a:rPr lang="en-US" dirty="0">
                <a:solidFill>
                  <a:schemeClr val="dk1"/>
                </a:solidFill>
                <a:hlinkClick r:id="rId4"/>
              </a:rPr>
              <a:t>Here</a:t>
            </a:r>
            <a:endParaRPr lang="en-US" dirty="0">
              <a:solidFill>
                <a:schemeClr val="dk1"/>
              </a:solidFill>
            </a:endParaRPr>
          </a:p>
          <a:p>
            <a:pPr lvl="0">
              <a:lnSpc>
                <a:spcPct val="115000"/>
              </a:lnSpc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0BAB30-6C13-4F62-B66B-C45D65A18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33" y="1671384"/>
            <a:ext cx="3996967" cy="224829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5: AR in Video </a:t>
            </a:r>
            <a:endParaRPr/>
          </a:p>
        </p:txBody>
      </p:sp>
      <p:sp>
        <p:nvSpPr>
          <p:cNvPr id="188" name="Google Shape;188;p25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246350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ps3-5-a-1</a:t>
            </a:r>
            <a:endParaRPr/>
          </a:p>
        </p:txBody>
      </p:sp>
      <p:sp>
        <p:nvSpPr>
          <p:cNvPr id="192" name="Google Shape;192;p25"/>
          <p:cNvSpPr txBox="1"/>
          <p:nvPr/>
        </p:nvSpPr>
        <p:spPr>
          <a:xfrm>
            <a:off x="4852550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ps3-5-a-2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F434A-4330-4CC1-B413-997FD5A7D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02" y="1663831"/>
            <a:ext cx="4118436" cy="2316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C1053C-11D4-487A-9412-877F56919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550" y="1663830"/>
            <a:ext cx="4118437" cy="231662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5: AR in Video (cont.) </a:t>
            </a:r>
            <a:endParaRPr/>
          </a:p>
        </p:txBody>
      </p:sp>
      <p:sp>
        <p:nvSpPr>
          <p:cNvPr id="198" name="Google Shape;198;p26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246350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ps3-5-a-3</a:t>
            </a:r>
            <a:endParaRPr/>
          </a:p>
        </p:txBody>
      </p:sp>
      <p:sp>
        <p:nvSpPr>
          <p:cNvPr id="201" name="Google Shape;201;p26"/>
          <p:cNvSpPr txBox="1"/>
          <p:nvPr/>
        </p:nvSpPr>
        <p:spPr>
          <a:xfrm>
            <a:off x="4633725" y="1320500"/>
            <a:ext cx="4318800" cy="3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FF"/>
                </a:solidFill>
              </a:rPr>
              <a:t>Youtube / Dropbox / etc. link:</a:t>
            </a:r>
            <a:endParaRPr dirty="0">
              <a:solidFill>
                <a:srgbClr val="0000FF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hlinkClick r:id="rId3"/>
              </a:rPr>
              <a:t>https://gtvault-my.sharepoint.com/:v:/g/personal/ppatel480_gatech_edu/ERq1WMFJ4KtFvT9U5WAuzDUBTG4sOtZujYhiV9l1JtE3lw?e=rY0Vyv</a:t>
            </a:r>
            <a:endParaRPr lang="en-US" dirty="0">
              <a:solidFill>
                <a:schemeClr val="dk1"/>
              </a:solidFill>
            </a:endParaRPr>
          </a:p>
          <a:p>
            <a:pPr lvl="0">
              <a:lnSpc>
                <a:spcPct val="115000"/>
              </a:lnSpc>
            </a:pPr>
            <a:endParaRPr lang="en-US" dirty="0">
              <a:solidFill>
                <a:schemeClr val="dk1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</a:rPr>
              <a:t>Short Link : </a:t>
            </a:r>
            <a:r>
              <a:rPr lang="en-US" dirty="0">
                <a:solidFill>
                  <a:schemeClr val="dk1"/>
                </a:solidFill>
                <a:hlinkClick r:id="rId3"/>
              </a:rPr>
              <a:t>Here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4A6AD-87C0-4AC6-83D7-A4F9398DE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64" y="1733618"/>
            <a:ext cx="4239936" cy="238496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5: AR in Video (cont.) </a:t>
            </a:r>
            <a:endParaRPr dirty="0"/>
          </a:p>
        </p:txBody>
      </p:sp>
      <p:sp>
        <p:nvSpPr>
          <p:cNvPr id="207" name="Google Shape;207;p27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246350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ps3-5-a-4</a:t>
            </a:r>
            <a:endParaRPr/>
          </a:p>
        </p:txBody>
      </p:sp>
      <p:sp>
        <p:nvSpPr>
          <p:cNvPr id="211" name="Google Shape;211;p27"/>
          <p:cNvSpPr txBox="1"/>
          <p:nvPr/>
        </p:nvSpPr>
        <p:spPr>
          <a:xfrm>
            <a:off x="4852550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ps3-5-a-5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314975-5114-414D-9A77-0EC89EBE4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80" y="1710963"/>
            <a:ext cx="4109040" cy="2311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BDD6CA-9AAA-4C35-B81F-E6643CCF3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1531" y="1710963"/>
            <a:ext cx="4097100" cy="23046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 Marker detection</a:t>
            </a:r>
            <a:endParaRPr/>
          </a:p>
        </p:txBody>
      </p:sp>
      <p:sp>
        <p:nvSpPr>
          <p:cNvPr id="48" name="Google Shape;48;p10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51" name="Google Shape;51;p10"/>
          <p:cNvSpPr txBox="1"/>
          <p:nvPr/>
        </p:nvSpPr>
        <p:spPr>
          <a:xfrm>
            <a:off x="246350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ps3-1-a-1</a:t>
            </a:r>
            <a:endParaRPr/>
          </a:p>
        </p:txBody>
      </p:sp>
      <p:sp>
        <p:nvSpPr>
          <p:cNvPr id="52" name="Google Shape;52;p10"/>
          <p:cNvSpPr txBox="1"/>
          <p:nvPr/>
        </p:nvSpPr>
        <p:spPr>
          <a:xfrm>
            <a:off x="4852550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ps3-1-a-2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01340A-B822-4291-9F39-3377070C2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92" y="1404731"/>
            <a:ext cx="4153489" cy="16613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39994D-DD0B-424F-8B5B-EF7EF3DA1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426" y="2571750"/>
            <a:ext cx="4033347" cy="161333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5: AR in Video (cont.) </a:t>
            </a:r>
            <a:endParaRPr/>
          </a:p>
        </p:txBody>
      </p:sp>
      <p:sp>
        <p:nvSpPr>
          <p:cNvPr id="217" name="Google Shape;217;p28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19" name="Google Shape;219;p28"/>
          <p:cNvSpPr txBox="1"/>
          <p:nvPr/>
        </p:nvSpPr>
        <p:spPr>
          <a:xfrm>
            <a:off x="246475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ps3-5-a-6</a:t>
            </a:r>
            <a:endParaRPr/>
          </a:p>
        </p:txBody>
      </p:sp>
      <p:sp>
        <p:nvSpPr>
          <p:cNvPr id="220" name="Google Shape;220;p28"/>
          <p:cNvSpPr txBox="1"/>
          <p:nvPr/>
        </p:nvSpPr>
        <p:spPr>
          <a:xfrm>
            <a:off x="4633725" y="1320500"/>
            <a:ext cx="4318800" cy="3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FF"/>
                </a:solidFill>
              </a:rPr>
              <a:t>Youtube / Dropbox / etc. link:</a:t>
            </a:r>
            <a:endParaRPr dirty="0">
              <a:solidFill>
                <a:srgbClr val="0000FF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hlinkClick r:id="rId3"/>
              </a:rPr>
              <a:t>https://gtvault-my.sharepoint.com/:v:/g/personal/ppatel480_gatech_edu/EcXCHNRhzKJPjWBr4DlAuXUB6NwhgqUqiWjXCArmehi-sQ?e=DZNClB</a:t>
            </a:r>
            <a:endParaRPr lang="en-US" dirty="0">
              <a:solidFill>
                <a:schemeClr val="dk1"/>
              </a:solidFill>
            </a:endParaRPr>
          </a:p>
          <a:p>
            <a:pPr lvl="0">
              <a:lnSpc>
                <a:spcPct val="115000"/>
              </a:lnSpc>
            </a:pPr>
            <a:endParaRPr lang="en-US" dirty="0">
              <a:solidFill>
                <a:schemeClr val="dk1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</a:rPr>
              <a:t>Short Link : </a:t>
            </a:r>
            <a:r>
              <a:rPr lang="en-US" dirty="0">
                <a:solidFill>
                  <a:schemeClr val="dk1"/>
                </a:solidFill>
                <a:hlinkClick r:id="rId3"/>
              </a:rPr>
              <a:t>Here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A9507E-16C6-4BF3-A0CD-9C32AFA3B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42" y="1925681"/>
            <a:ext cx="4022034" cy="226239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5: Markers in Video </a:t>
            </a:r>
            <a:endParaRPr/>
          </a:p>
        </p:txBody>
      </p:sp>
      <p:sp>
        <p:nvSpPr>
          <p:cNvPr id="226" name="Google Shape;226;p29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246350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ps3-5-b-1</a:t>
            </a:r>
            <a:endParaRPr/>
          </a:p>
        </p:txBody>
      </p:sp>
      <p:sp>
        <p:nvSpPr>
          <p:cNvPr id="230" name="Google Shape;230;p29"/>
          <p:cNvSpPr txBox="1"/>
          <p:nvPr/>
        </p:nvSpPr>
        <p:spPr>
          <a:xfrm>
            <a:off x="4852550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ps3-5-b-2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F9BAAC-4EA5-4B1E-81E2-AC8062D35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90" y="1720392"/>
            <a:ext cx="4117419" cy="2316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EABF79-FFAC-44F6-B0FF-002CB9FA6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243" y="1720392"/>
            <a:ext cx="4117419" cy="231604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5: Markers in Video (cont.) </a:t>
            </a:r>
            <a:endParaRPr/>
          </a:p>
        </p:txBody>
      </p:sp>
      <p:sp>
        <p:nvSpPr>
          <p:cNvPr id="236" name="Google Shape;236;p30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38" name="Google Shape;238;p30"/>
          <p:cNvSpPr txBox="1"/>
          <p:nvPr/>
        </p:nvSpPr>
        <p:spPr>
          <a:xfrm>
            <a:off x="246350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ps3-5-b-3</a:t>
            </a:r>
            <a:endParaRPr/>
          </a:p>
        </p:txBody>
      </p:sp>
      <p:sp>
        <p:nvSpPr>
          <p:cNvPr id="239" name="Google Shape;239;p30"/>
          <p:cNvSpPr txBox="1"/>
          <p:nvPr/>
        </p:nvSpPr>
        <p:spPr>
          <a:xfrm>
            <a:off x="4633725" y="1320500"/>
            <a:ext cx="4318800" cy="3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FF"/>
                </a:solidFill>
              </a:rPr>
              <a:t>Youtube / Dropbox / etc. link:</a:t>
            </a:r>
            <a:endParaRPr dirty="0">
              <a:solidFill>
                <a:srgbClr val="0000FF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hlinkClick r:id="rId3"/>
              </a:rPr>
              <a:t>https://gtvault-my.sharepoint.com/:v:/g/personal/ppatel480_gatech_edu/ESNcNG0bp81Nq4jLIz_NyiABQ3fZADDXA0-DJQgoen0raw?e=4eNTNd</a:t>
            </a:r>
            <a:endParaRPr lang="en-US" dirty="0">
              <a:solidFill>
                <a:schemeClr val="dk1"/>
              </a:solidFill>
            </a:endParaRPr>
          </a:p>
          <a:p>
            <a:pPr lvl="0">
              <a:lnSpc>
                <a:spcPct val="115000"/>
              </a:lnSpc>
            </a:pPr>
            <a:endParaRPr lang="en-US" dirty="0">
              <a:solidFill>
                <a:schemeClr val="dk1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</a:rPr>
              <a:t>Short Link : </a:t>
            </a:r>
            <a:r>
              <a:rPr lang="en-US" dirty="0">
                <a:solidFill>
                  <a:schemeClr val="dk1"/>
                </a:solidFill>
                <a:hlinkClick r:id="rId3"/>
              </a:rPr>
              <a:t>Here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0509A6-6920-416A-966A-F781DE6E9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20" y="1852917"/>
            <a:ext cx="3815760" cy="21463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5: Markers in Video (cont.) </a:t>
            </a:r>
            <a:endParaRPr/>
          </a:p>
        </p:txBody>
      </p:sp>
      <p:sp>
        <p:nvSpPr>
          <p:cNvPr id="245" name="Google Shape;245;p31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246350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ps3-5-b-4</a:t>
            </a:r>
            <a:endParaRPr/>
          </a:p>
        </p:txBody>
      </p:sp>
      <p:sp>
        <p:nvSpPr>
          <p:cNvPr id="249" name="Google Shape;249;p31"/>
          <p:cNvSpPr txBox="1"/>
          <p:nvPr/>
        </p:nvSpPr>
        <p:spPr>
          <a:xfrm>
            <a:off x="4852550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ps3-5-b-5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4E5D05-1734-43AF-96A6-639583ABF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29" y="1635550"/>
            <a:ext cx="4131006" cy="2323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1C040D-923E-4807-AAB8-BFBDCCF17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701" y="1635550"/>
            <a:ext cx="4131006" cy="232369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5: Markers in Video (cont.) </a:t>
            </a:r>
            <a:endParaRPr/>
          </a:p>
        </p:txBody>
      </p:sp>
      <p:sp>
        <p:nvSpPr>
          <p:cNvPr id="255" name="Google Shape;255;p32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57" name="Google Shape;257;p32"/>
          <p:cNvSpPr txBox="1"/>
          <p:nvPr/>
        </p:nvSpPr>
        <p:spPr>
          <a:xfrm>
            <a:off x="246350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ps3-5-b-6</a:t>
            </a:r>
            <a:endParaRPr/>
          </a:p>
        </p:txBody>
      </p:sp>
      <p:sp>
        <p:nvSpPr>
          <p:cNvPr id="258" name="Google Shape;258;p32"/>
          <p:cNvSpPr txBox="1"/>
          <p:nvPr/>
        </p:nvSpPr>
        <p:spPr>
          <a:xfrm>
            <a:off x="4633725" y="1320500"/>
            <a:ext cx="4318800" cy="3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FF"/>
                </a:solidFill>
              </a:rPr>
              <a:t>Youtube / Dropbox / etc. link:</a:t>
            </a:r>
          </a:p>
          <a:p>
            <a:pPr lvl="0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hlinkClick r:id="rId3"/>
              </a:rPr>
              <a:t>https://gtvault-my.sharepoint.com/:v:/g/personal/ppatel480_gatech_edu/ET_sbGl4Z7FOk130AM3mSLcBOhpvDI9G0mK1U0HrhsZhlQ?e=uUV60g</a:t>
            </a:r>
            <a:endParaRPr lang="en-US" dirty="0">
              <a:solidFill>
                <a:schemeClr val="dk1"/>
              </a:solidFill>
            </a:endParaRPr>
          </a:p>
          <a:p>
            <a:pPr lvl="0">
              <a:lnSpc>
                <a:spcPct val="115000"/>
              </a:lnSpc>
            </a:pPr>
            <a:endParaRPr lang="en-US" dirty="0">
              <a:solidFill>
                <a:schemeClr val="dk1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</a:rPr>
              <a:t>Short Link : </a:t>
            </a:r>
            <a:r>
              <a:rPr lang="en-US" dirty="0">
                <a:solidFill>
                  <a:schemeClr val="dk1"/>
                </a:solidFill>
                <a:hlinkClick r:id="rId3"/>
              </a:rPr>
              <a:t>Here</a:t>
            </a:r>
            <a:r>
              <a:rPr lang="en-US" dirty="0">
                <a:solidFill>
                  <a:schemeClr val="dk1"/>
                </a:solidFill>
              </a:rPr>
              <a:t> 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F7CADC-8BC8-4CC3-8317-45D7D6830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46" y="1630837"/>
            <a:ext cx="4377179" cy="246216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6: Video in Video </a:t>
            </a:r>
            <a:endParaRPr/>
          </a:p>
        </p:txBody>
      </p:sp>
      <p:sp>
        <p:nvSpPr>
          <p:cNvPr id="264" name="Google Shape;264;p33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67" name="Google Shape;267;p33"/>
          <p:cNvSpPr txBox="1"/>
          <p:nvPr/>
        </p:nvSpPr>
        <p:spPr>
          <a:xfrm>
            <a:off x="246350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ps3-6-a-1</a:t>
            </a:r>
            <a:endParaRPr/>
          </a:p>
        </p:txBody>
      </p:sp>
      <p:sp>
        <p:nvSpPr>
          <p:cNvPr id="268" name="Google Shape;268;p33"/>
          <p:cNvSpPr txBox="1"/>
          <p:nvPr/>
        </p:nvSpPr>
        <p:spPr>
          <a:xfrm>
            <a:off x="4852550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ps3-6-a-2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B2BE65-EC6A-4044-BD44-9DC6755D3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51" y="1725104"/>
            <a:ext cx="3883481" cy="2184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6DA04E-6AAF-4D09-B110-3A0EA76BC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168" y="1725104"/>
            <a:ext cx="3883481" cy="218445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6: Video in Video (cont.) </a:t>
            </a:r>
            <a:endParaRPr/>
          </a:p>
        </p:txBody>
      </p:sp>
      <p:sp>
        <p:nvSpPr>
          <p:cNvPr id="274" name="Google Shape;274;p34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246350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ps3-6-a-3</a:t>
            </a:r>
            <a:endParaRPr/>
          </a:p>
        </p:txBody>
      </p:sp>
      <p:sp>
        <p:nvSpPr>
          <p:cNvPr id="277" name="Google Shape;277;p34"/>
          <p:cNvSpPr txBox="1"/>
          <p:nvPr/>
        </p:nvSpPr>
        <p:spPr>
          <a:xfrm>
            <a:off x="4633725" y="1320500"/>
            <a:ext cx="4318800" cy="32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FF"/>
                </a:solidFill>
              </a:rPr>
              <a:t>Youtube / Dropbox / etc. link:</a:t>
            </a:r>
            <a:endParaRPr dirty="0">
              <a:solidFill>
                <a:srgbClr val="0000FF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hlinkClick r:id="rId3"/>
              </a:rPr>
              <a:t>https://gtvault-my.sharepoint.com/:v:/g/personal/ppatel480_gatech_edu/EeA1JukijJpKn8Suzkf9nhsBvUERmEvJGnukq6jttehelg?e=CfF8Lr</a:t>
            </a:r>
            <a:endParaRPr lang="en-US" dirty="0">
              <a:solidFill>
                <a:schemeClr val="dk1"/>
              </a:solidFill>
            </a:endParaRPr>
          </a:p>
          <a:p>
            <a:pPr lvl="0">
              <a:lnSpc>
                <a:spcPct val="115000"/>
              </a:lnSpc>
            </a:pPr>
            <a:endParaRPr lang="en-US" dirty="0">
              <a:solidFill>
                <a:schemeClr val="dk1"/>
              </a:solidFill>
            </a:endParaRPr>
          </a:p>
          <a:p>
            <a:pPr lvl="0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</a:rPr>
              <a:t>Short Link : </a:t>
            </a:r>
            <a:r>
              <a:rPr lang="en-US" dirty="0">
                <a:solidFill>
                  <a:schemeClr val="dk1"/>
                </a:solidFill>
                <a:hlinkClick r:id="rId3"/>
              </a:rPr>
              <a:t>Here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69B253-43A3-4D08-8741-7DD6D2DFF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20" y="1720392"/>
            <a:ext cx="4142556" cy="233018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your pdf is larger than 7MB</a:t>
            </a:r>
            <a:endParaRPr/>
          </a:p>
        </p:txBody>
      </p:sp>
      <p:sp>
        <p:nvSpPr>
          <p:cNvPr id="283" name="Google Shape;283;p3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Please compress it using (or something similar):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https://smallpdf.com/compress-pdf</a:t>
            </a:r>
            <a:r>
              <a:rPr lang="en" dirty="0"/>
              <a:t>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Verify that all images are still visible for grading.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 Marker detection (cont.)</a:t>
            </a:r>
            <a:endParaRPr/>
          </a:p>
        </p:txBody>
      </p:sp>
      <p:sp>
        <p:nvSpPr>
          <p:cNvPr id="58" name="Google Shape;58;p11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60" name="Google Shape;60;p11"/>
          <p:cNvSpPr txBox="1"/>
          <p:nvPr/>
        </p:nvSpPr>
        <p:spPr>
          <a:xfrm>
            <a:off x="2523550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ps3-1-a-3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1644B0-7210-489A-82AA-6B87325F7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619250"/>
            <a:ext cx="47625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 Marker detection (wall scene)</a:t>
            </a:r>
            <a:endParaRPr/>
          </a:p>
        </p:txBody>
      </p:sp>
      <p:sp>
        <p:nvSpPr>
          <p:cNvPr id="66" name="Google Shape;66;p12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246350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ps3-2-a-1</a:t>
            </a:r>
            <a:endParaRPr/>
          </a:p>
        </p:txBody>
      </p:sp>
      <p:sp>
        <p:nvSpPr>
          <p:cNvPr id="70" name="Google Shape;70;p12"/>
          <p:cNvSpPr txBox="1"/>
          <p:nvPr/>
        </p:nvSpPr>
        <p:spPr>
          <a:xfrm>
            <a:off x="4852550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ps3-2-a-2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DBE79-D445-4821-838C-FDB6166C5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63378"/>
            <a:ext cx="4011104" cy="3008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BCEE02-D832-45C4-9EA0-3D64FC903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420" y="1063378"/>
            <a:ext cx="4011104" cy="30083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 Marker detection (wall scene)</a:t>
            </a:r>
            <a:endParaRPr/>
          </a:p>
        </p:txBody>
      </p:sp>
      <p:sp>
        <p:nvSpPr>
          <p:cNvPr id="76" name="Google Shape;76;p13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79" name="Google Shape;79;p13"/>
          <p:cNvSpPr txBox="1"/>
          <p:nvPr/>
        </p:nvSpPr>
        <p:spPr>
          <a:xfrm>
            <a:off x="246350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ps3-2-a-3</a:t>
            </a:r>
            <a:endParaRPr/>
          </a:p>
        </p:txBody>
      </p:sp>
      <p:sp>
        <p:nvSpPr>
          <p:cNvPr id="80" name="Google Shape;80;p13"/>
          <p:cNvSpPr txBox="1"/>
          <p:nvPr/>
        </p:nvSpPr>
        <p:spPr>
          <a:xfrm>
            <a:off x="4852550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ps3-2-a-4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6C8E63-5C9C-424A-8A64-A581F3F8B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26" y="1376312"/>
            <a:ext cx="4011105" cy="3008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080B11-EC45-45C2-AAF5-8CB92216F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971" y="1376312"/>
            <a:ext cx="3948257" cy="29611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 Marker detection (wall scene)</a:t>
            </a:r>
            <a:endParaRPr/>
          </a:p>
        </p:txBody>
      </p:sp>
      <p:sp>
        <p:nvSpPr>
          <p:cNvPr id="86" name="Google Shape;86;p14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2523425" y="4398700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ps3-2-a-5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2D782-9D22-45E8-8EE3-28FE5DA22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994" y="1141232"/>
            <a:ext cx="4136010" cy="31020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 Projective Geometry </a:t>
            </a:r>
            <a:endParaRPr/>
          </a:p>
        </p:txBody>
      </p:sp>
      <p:sp>
        <p:nvSpPr>
          <p:cNvPr id="94" name="Google Shape;94;p15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246350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ps3-3-a-1</a:t>
            </a:r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4852550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ps3-3-a-2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58510-29FC-42E5-9C15-11CEC5224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26" y="1567378"/>
            <a:ext cx="3623887" cy="27179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7F482D-054C-4B27-81DB-3E8DFAF66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377" y="1555423"/>
            <a:ext cx="3623887" cy="27179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 Projective Geometry (cont.)</a:t>
            </a:r>
            <a:endParaRPr/>
          </a:p>
        </p:txBody>
      </p:sp>
      <p:sp>
        <p:nvSpPr>
          <p:cNvPr id="104" name="Google Shape;104;p16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2523425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ps3-3-a-3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31EE61-9685-480A-B83E-F2F69EBFB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735" y="1283796"/>
            <a:ext cx="3914480" cy="29358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4: Markers in Video </a:t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0" y="4944075"/>
            <a:ext cx="2567400" cy="1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Computer Vision @ GT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314925" y="4440075"/>
            <a:ext cx="40287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ps3-4-a-1</a:t>
            </a:r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4852550" y="4440075"/>
            <a:ext cx="4097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ps3-4-a-2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D31F67-514B-45AA-B2CD-F21727ECC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7" y="1732347"/>
            <a:ext cx="3908394" cy="2198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EEEBE2-4867-4543-8E58-16F0C8DCC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900" y="1732347"/>
            <a:ext cx="3908394" cy="21984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ight Gradi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706</Words>
  <Application>Microsoft Office PowerPoint</Application>
  <PresentationFormat>On-screen Show (16:9)</PresentationFormat>
  <Paragraphs>135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Light Gradient</vt:lpstr>
      <vt:lpstr>Computer Vision  FALL 2020 Problem Set #3</vt:lpstr>
      <vt:lpstr>1: Marker detection</vt:lpstr>
      <vt:lpstr>1: Marker detection (cont.)</vt:lpstr>
      <vt:lpstr>2: Marker detection (wall scene)</vt:lpstr>
      <vt:lpstr>2: Marker detection (wall scene)</vt:lpstr>
      <vt:lpstr>2: Marker detection (wall scene)</vt:lpstr>
      <vt:lpstr>3: Projective Geometry </vt:lpstr>
      <vt:lpstr>3: Projective Geometry (cont.)</vt:lpstr>
      <vt:lpstr>4: Markers in Video </vt:lpstr>
      <vt:lpstr>4: Markers in Video (cont.) </vt:lpstr>
      <vt:lpstr>4: Markers in Video (cont.) </vt:lpstr>
      <vt:lpstr>4: Markers in Video (cont.) </vt:lpstr>
      <vt:lpstr>4: Markers in Video </vt:lpstr>
      <vt:lpstr>4: Markers in Video (cont.) </vt:lpstr>
      <vt:lpstr>4: Markers in Video (cont.) </vt:lpstr>
      <vt:lpstr>4: Markers in Video (cont.) </vt:lpstr>
      <vt:lpstr>5: AR in Video </vt:lpstr>
      <vt:lpstr>5: AR in Video (cont.) </vt:lpstr>
      <vt:lpstr>5: AR in Video (cont.) </vt:lpstr>
      <vt:lpstr>5: AR in Video (cont.) </vt:lpstr>
      <vt:lpstr>5: Markers in Video </vt:lpstr>
      <vt:lpstr>5: Markers in Video (cont.) </vt:lpstr>
      <vt:lpstr>5: Markers in Video (cont.) </vt:lpstr>
      <vt:lpstr>5: Markers in Video (cont.) </vt:lpstr>
      <vt:lpstr>6: Video in Video </vt:lpstr>
      <vt:lpstr>6: Video in Video (cont.) </vt:lpstr>
      <vt:lpstr>If your pdf is larger than 7MB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Parin Patel</cp:lastModifiedBy>
  <cp:revision>48</cp:revision>
  <dcterms:modified xsi:type="dcterms:W3CDTF">2020-09-18T05:59:08Z</dcterms:modified>
</cp:coreProperties>
</file>